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81" r:id="rId9"/>
    <p:sldId id="265" r:id="rId10"/>
    <p:sldId id="266" r:id="rId11"/>
    <p:sldId id="269" r:id="rId12"/>
    <p:sldId id="261" r:id="rId13"/>
    <p:sldId id="262" r:id="rId14"/>
    <p:sldId id="280" r:id="rId15"/>
    <p:sldId id="284" r:id="rId16"/>
    <p:sldId id="272" r:id="rId17"/>
    <p:sldId id="273" r:id="rId18"/>
    <p:sldId id="274" r:id="rId19"/>
    <p:sldId id="277" r:id="rId20"/>
    <p:sldId id="278" r:id="rId21"/>
    <p:sldId id="283" r:id="rId22"/>
    <p:sldId id="279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D3371C-8B49-457E-A594-425051E82BAD}">
  <a:tblStyle styleId="{1DD3371C-8B49-457E-A594-425051E82B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10" autoAdjust="0"/>
  </p:normalViewPr>
  <p:slideViewPr>
    <p:cSldViewPr snapToGrid="0">
      <p:cViewPr varScale="1">
        <p:scale>
          <a:sx n="129" d="100"/>
          <a:sy n="129" d="100"/>
        </p:scale>
        <p:origin x="11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a0b5fcde7_2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a0b5fcde7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0b5fcde7_2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a0b5fcde7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0b5fcde7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a0b5fcde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0b5fcde7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a0b5fcde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291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a0b5fcde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a0b5fcde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40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a0b5fcde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a0b5fcde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a0b5fcde7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a0b5fcde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0f390e1b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a0f390e1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a0b5fcde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1a0b5fcde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VISION - Danny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TECHNOLOGIES - Domi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PROJECT MANAGEMENT - Danny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LIVE DEMO - Adi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ARCHITECTURE - Domi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AUTOMATION - Adi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TESTING - Domi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YOUR QUESTIONS</a:t>
            </a: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a0b5fcde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a0b5fcde7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a0b5fcde7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a0b5fcde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a0b5fcde7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a0b5fcde7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842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a0b5fcde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a0b5fcd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a0b5fcde7_2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a0b5fcde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a0b5fcde7_2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a0b5fcde7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a0b5fcde7_2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a0b5fcde7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76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0b5fcde7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a0b5fcde7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eite">
  <p:cSld name="Titelsei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32003" y="1476024"/>
            <a:ext cx="8244453" cy="80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67545" y="2276875"/>
            <a:ext cx="31318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5350073" y="1463873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349574" y="-450652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33845" y="137160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0" y="137160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33845" y="1880663"/>
            <a:ext cx="3867150" cy="276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4629150" y="1261388"/>
            <a:ext cx="3886201" cy="61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4629150" y="1880663"/>
            <a:ext cx="3886201" cy="276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886200" y="742950"/>
            <a:ext cx="462915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30936" y="1543049"/>
            <a:ext cx="2948940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3886200" y="742950"/>
            <a:ext cx="462915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0936" y="1543050"/>
            <a:ext cx="294894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2945444" y="-93999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/>
          <a:srcRect l="5642" r="5642"/>
          <a:stretch/>
        </p:blipFill>
        <p:spPr>
          <a:xfrm>
            <a:off x="-4451" y="-12700"/>
            <a:ext cx="9148500" cy="51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411750" y="2218850"/>
            <a:ext cx="86037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" b="1" baseline="30000" dirty="0">
                <a:solidFill>
                  <a:schemeClr val="lt1"/>
                </a:solidFill>
              </a:rPr>
              <a:t>Art + Game</a:t>
            </a:r>
            <a:endParaRPr sz="8000" b="1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21649" y="2911850"/>
            <a:ext cx="58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Gamedevs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endParaRPr sz="2400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endParaRPr sz="2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238325" y="535575"/>
            <a:ext cx="301745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stand on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YouTrack</a:t>
            </a:r>
            <a:endParaRPr sz="1800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83852" y="1324032"/>
            <a:ext cx="2976295" cy="297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SPRINTS</a:t>
            </a:r>
            <a:endParaRPr sz="2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238326" y="535563"/>
            <a:ext cx="218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How we keep track</a:t>
            </a:r>
            <a:endParaRPr sz="18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Sprint">
            <a:extLst>
              <a:ext uri="{FF2B5EF4-FFF2-40B4-BE49-F238E27FC236}">
                <a16:creationId xmlns:a16="http://schemas.microsoft.com/office/drawing/2014/main" id="{3EC0DCBF-43F9-4599-9D14-7A86868D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66" y="1005220"/>
            <a:ext cx="6823046" cy="383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18086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359285" y="2239578"/>
            <a:ext cx="7171068" cy="9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 b="1" baseline="30000" dirty="0">
                <a:solidFill>
                  <a:schemeClr val="lt1"/>
                </a:solidFill>
              </a:rPr>
              <a:t>TECHNOLOGIES</a:t>
            </a:r>
            <a:endParaRPr sz="8800" b="1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821675" y="2951675"/>
            <a:ext cx="544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Gamedevs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games of the future</a:t>
            </a:r>
            <a:endParaRPr lang="en-US" sz="24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25" y="3"/>
            <a:ext cx="9144000" cy="980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09751" y="1250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TECHNOLOGIES – C#</a:t>
            </a:r>
            <a:endParaRPr sz="2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09749" y="544175"/>
            <a:ext cx="580781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general-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, multi-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paradigm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lang="de-DE" sz="1800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310075" y="3067250"/>
            <a:ext cx="8523900" cy="1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Future </a:t>
            </a:r>
            <a:r>
              <a:rPr lang="de-DE" sz="1800" dirty="0" err="1"/>
              <a:t>proof</a:t>
            </a:r>
            <a:r>
              <a:rPr lang="de-DE" sz="1800" dirty="0"/>
              <a:t> </a:t>
            </a:r>
            <a:r>
              <a:rPr lang="de-DE" sz="1800" dirty="0" err="1"/>
              <a:t>programming</a:t>
            </a:r>
            <a:r>
              <a:rPr lang="de-DE" sz="1800" dirty="0"/>
              <a:t> </a:t>
            </a:r>
            <a:r>
              <a:rPr lang="de-DE" sz="1800" dirty="0" err="1"/>
              <a:t>language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 err="1"/>
              <a:t>Developed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Microsoft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sz="1800" dirty="0"/>
              <a:t>Best Practices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sz="1800" dirty="0" err="1"/>
              <a:t>Full</a:t>
            </a:r>
            <a:r>
              <a:rPr lang="de-DE" sz="1800" dirty="0"/>
              <a:t> </a:t>
            </a:r>
            <a:r>
              <a:rPr lang="de-DE" sz="1800" dirty="0" err="1"/>
              <a:t>Documantation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Faste and easy Software Development</a:t>
            </a:r>
            <a:endParaRPr sz="1800" dirty="0"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7733" y="1381684"/>
            <a:ext cx="1468575" cy="14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25" y="3"/>
            <a:ext cx="9144000" cy="980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09751" y="1250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TECHNOLOGIES – </a:t>
            </a:r>
            <a:r>
              <a:rPr lang="de-D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</a:t>
            </a:r>
            <a:endParaRPr sz="2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09749" y="544175"/>
            <a:ext cx="580781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cross-platform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game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engine</a:t>
            </a:r>
            <a:endParaRPr lang="de-DE" sz="1800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310075" y="3067250"/>
            <a:ext cx="8523900" cy="1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Future of Software Development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Open Source Project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sz="1800"/>
              <a:t>Best Practices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sz="1800"/>
              <a:t>Full Control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Faster Software Development → Lower Costs</a:t>
            </a:r>
            <a:endParaRPr sz="1800"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7733" y="1845753"/>
            <a:ext cx="1468575" cy="5404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81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17637" y="-8"/>
            <a:ext cx="9108724" cy="6072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359285" y="2239578"/>
            <a:ext cx="66006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 b="1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Live Demo</a:t>
            </a:r>
            <a:endParaRPr sz="8800" b="1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821675" y="2951675"/>
            <a:ext cx="544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Gamedevs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games of the future</a:t>
            </a:r>
            <a:endParaRPr lang="en-US" sz="24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29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17637" y="-8"/>
            <a:ext cx="9108724" cy="6072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359285" y="2239578"/>
            <a:ext cx="66006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 b="1" baseline="30000">
                <a:solidFill>
                  <a:schemeClr val="lt1"/>
                </a:solidFill>
              </a:rPr>
              <a:t>ARCHITECTURE</a:t>
            </a:r>
            <a:endParaRPr sz="8800" b="1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821675" y="2951675"/>
            <a:ext cx="544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Gamedevs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games of the future</a:t>
            </a:r>
            <a:endParaRPr lang="en-US" sz="24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/>
          <p:nvPr/>
        </p:nvSpPr>
        <p:spPr>
          <a:xfrm>
            <a:off x="25" y="3"/>
            <a:ext cx="9144000" cy="980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– Unity Native Model</a:t>
            </a:r>
            <a:endParaRPr sz="2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209750" y="545375"/>
            <a:ext cx="40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Scripts</a:t>
            </a:r>
            <a:endParaRPr sz="1800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6711C-FD72-4DB1-9966-FDCE2C36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9" y="1623311"/>
            <a:ext cx="5723001" cy="3221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7C6959-5058-4616-B3C8-B3C80EAD12B2}"/>
              </a:ext>
            </a:extLst>
          </p:cNvPr>
          <p:cNvSpPr txBox="1"/>
          <p:nvPr/>
        </p:nvSpPr>
        <p:spPr>
          <a:xfrm>
            <a:off x="247460" y="1623312"/>
            <a:ext cx="26542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Unity already handles most if not all of the visuals within its editor, using the Animator with 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anim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files for animations for example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Game object can possess any amount of custom properties similar to models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 logic for any game object is contained within the corresponding script which controls the game object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/>
          <p:nvPr/>
        </p:nvSpPr>
        <p:spPr>
          <a:xfrm>
            <a:off x="25" y="3"/>
            <a:ext cx="9144000" cy="980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- CLASS DIAGRAM</a:t>
            </a:r>
            <a:endParaRPr sz="2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209750" y="545382"/>
            <a:ext cx="293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Overall Software Structure</a:t>
            </a:r>
            <a:endParaRPr sz="18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lass Diagram">
            <a:extLst>
              <a:ext uri="{FF2B5EF4-FFF2-40B4-BE49-F238E27FC236}">
                <a16:creationId xmlns:a16="http://schemas.microsoft.com/office/drawing/2014/main" id="{1C1995A0-881E-4A09-BA4C-FAC68596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81" y="1343646"/>
            <a:ext cx="5254038" cy="35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 rotWithShape="1">
          <a:blip r:embed="rId3">
            <a:alphaModFix/>
          </a:blip>
          <a:srcRect r="13822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5"/>
          <p:cNvSpPr txBox="1"/>
          <p:nvPr/>
        </p:nvSpPr>
        <p:spPr>
          <a:xfrm>
            <a:off x="320700" y="1685675"/>
            <a:ext cx="66006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 b="1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Assurance</a:t>
            </a:r>
            <a:endParaRPr sz="8800" b="1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320700" y="2960275"/>
            <a:ext cx="544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Gamedevs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games of the future</a:t>
            </a:r>
            <a:endParaRPr lang="en-US" sz="24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467545" y="2276875"/>
            <a:ext cx="31318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November 2016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t="2571" r="3563"/>
          <a:stretch/>
        </p:blipFill>
        <p:spPr>
          <a:xfrm>
            <a:off x="0" y="0"/>
            <a:ext cx="9156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2E75B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337775" y="145200"/>
            <a:ext cx="180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2800" b="1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99075" y="1065400"/>
            <a:ext cx="3067800" cy="3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lang="de-DE" sz="1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lang="de-DE" sz="1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 MANAGEMENT</a:t>
            </a:r>
          </a:p>
          <a:p>
            <a:pPr marL="342900" indent="-342900">
              <a:lnSpc>
                <a:spcPct val="150000"/>
              </a:lnSpc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lang="de-DE" sz="1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TECHNOLOGIES</a:t>
            </a:r>
            <a:endParaRPr sz="19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lang="de-DE" sz="1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LIVE DEMO</a:t>
            </a:r>
            <a:endParaRPr sz="19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lang="de-DE" sz="1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ARCHITECTURE</a:t>
            </a:r>
            <a:endParaRPr sz="19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lang="de-DE" sz="1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QUALITY ASSURANCE</a:t>
            </a:r>
            <a:endParaRPr sz="19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lang="de-DE" sz="1900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QUESTIONS</a:t>
            </a:r>
            <a:endParaRPr sz="1900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title"/>
          </p:nvPr>
        </p:nvSpPr>
        <p:spPr>
          <a:xfrm>
            <a:off x="432003" y="1476024"/>
            <a:ext cx="8244600" cy="8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36"/>
          <p:cNvSpPr/>
          <p:nvPr/>
        </p:nvSpPr>
        <p:spPr>
          <a:xfrm>
            <a:off x="25" y="3"/>
            <a:ext cx="9144000" cy="980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 </a:t>
            </a:r>
            <a:r>
              <a:rPr lang="de-DE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lang="de-D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6"/>
          <p:cNvSpPr txBox="1"/>
          <p:nvPr/>
        </p:nvSpPr>
        <p:spPr>
          <a:xfrm>
            <a:off x="209750" y="526975"/>
            <a:ext cx="293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 sz="18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36"/>
          <p:cNvPicPr preferRelativeResize="0"/>
          <p:nvPr/>
        </p:nvPicPr>
        <p:blipFill>
          <a:blip r:embed="rId3"/>
          <a:srcRect/>
          <a:stretch/>
        </p:blipFill>
        <p:spPr>
          <a:xfrm>
            <a:off x="2886341" y="1617501"/>
            <a:ext cx="2999024" cy="29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title"/>
          </p:nvPr>
        </p:nvSpPr>
        <p:spPr>
          <a:xfrm>
            <a:off x="432003" y="1476024"/>
            <a:ext cx="8244600" cy="8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36"/>
          <p:cNvSpPr/>
          <p:nvPr/>
        </p:nvSpPr>
        <p:spPr>
          <a:xfrm>
            <a:off x="25" y="3"/>
            <a:ext cx="9144000" cy="980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6"/>
          <p:cNvSpPr txBox="1"/>
          <p:nvPr/>
        </p:nvSpPr>
        <p:spPr>
          <a:xfrm>
            <a:off x="209750" y="526975"/>
            <a:ext cx="293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 sz="18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ode Metrics Example">
            <a:extLst>
              <a:ext uri="{FF2B5EF4-FFF2-40B4-BE49-F238E27FC236}">
                <a16:creationId xmlns:a16="http://schemas.microsoft.com/office/drawing/2014/main" id="{5210A657-6BA2-468D-97BC-5FDB6539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5" y="1848405"/>
            <a:ext cx="7164555" cy="14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de Metrics Example">
            <a:extLst>
              <a:ext uri="{FF2B5EF4-FFF2-40B4-BE49-F238E27FC236}">
                <a16:creationId xmlns:a16="http://schemas.microsoft.com/office/drawing/2014/main" id="{43532D49-7B23-4C28-BEE5-7782813A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0" y="3526228"/>
            <a:ext cx="8378283" cy="8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8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>
            <a:spLocks noGrp="1"/>
          </p:cNvSpPr>
          <p:nvPr>
            <p:ph type="dt" idx="10"/>
          </p:nvPr>
        </p:nvSpPr>
        <p:spPr>
          <a:xfrm>
            <a:off x="467545" y="2276875"/>
            <a:ext cx="31318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November 2016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7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2D3E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1909200" y="986325"/>
            <a:ext cx="53256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ATTENTION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7"/>
          <p:cNvSpPr/>
          <p:nvPr/>
        </p:nvSpPr>
        <p:spPr>
          <a:xfrm>
            <a:off x="2242800" y="2317650"/>
            <a:ext cx="46584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WILL BE HAPPY TO ANSWER YOUR QUESTIONS</a:t>
            </a:r>
            <a:endParaRPr sz="24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350" y="3294950"/>
            <a:ext cx="2169300" cy="14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467545" y="2276875"/>
            <a:ext cx="31318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November 2016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/>
          <a:srcRect t="8663" b="8663"/>
          <a:stretch/>
        </p:blipFill>
        <p:spPr>
          <a:xfrm>
            <a:off x="-204684" y="0"/>
            <a:ext cx="9348684" cy="515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359286" y="2239578"/>
            <a:ext cx="7689339" cy="9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 b="1" baseline="30000" dirty="0">
                <a:solidFill>
                  <a:schemeClr val="lt1"/>
                </a:solidFill>
              </a:rPr>
              <a:t>VISION</a:t>
            </a:r>
            <a:endParaRPr sz="8800" b="1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821675" y="2951675"/>
            <a:ext cx="511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Gamedevs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games of the future</a:t>
            </a:r>
            <a:endParaRPr lang="en-US" sz="2400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209751" y="116418"/>
            <a:ext cx="7030804" cy="60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2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209751" y="544163"/>
            <a:ext cx="218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A+G</a:t>
            </a:r>
            <a:endParaRPr sz="1800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756519" y="1306732"/>
            <a:ext cx="1302527" cy="1302527"/>
          </a:xfrm>
          <a:prstGeom prst="ellipse">
            <a:avLst/>
          </a:prstGeom>
          <a:solidFill>
            <a:srgbClr val="CED8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343015" y="1306732"/>
            <a:ext cx="1302527" cy="1302527"/>
          </a:xfrm>
          <a:prstGeom prst="ellipse">
            <a:avLst/>
          </a:prstGeom>
          <a:solidFill>
            <a:srgbClr val="9DB1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3929511" y="1306733"/>
            <a:ext cx="1302527" cy="1302527"/>
          </a:xfrm>
          <a:prstGeom prst="ellipse">
            <a:avLst/>
          </a:prstGeom>
          <a:solidFill>
            <a:srgbClr val="698B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5516007" y="1306733"/>
            <a:ext cx="1302527" cy="1302527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102503" y="1306737"/>
            <a:ext cx="1302527" cy="1302527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978265" y="2677877"/>
            <a:ext cx="1710734" cy="60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FUN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301229" y="2677877"/>
            <a:ext cx="1870463" cy="60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INTERACTIVE ART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3645542" y="2677877"/>
            <a:ext cx="1870463" cy="60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A GREAT GAME DEV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218776" y="2678325"/>
            <a:ext cx="1623997" cy="60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INSPIRED BY ZELDA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32281" y="2678325"/>
            <a:ext cx="1551002" cy="60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CREATE GAME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0" y="3755036"/>
            <a:ext cx="9144000" cy="138846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183283" y="4291452"/>
            <a:ext cx="5413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de-DE" sz="1800" dirty="0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1800" dirty="0" err="1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really</a:t>
            </a:r>
            <a:r>
              <a:rPr lang="de-DE" sz="1800" dirty="0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fun</a:t>
            </a:r>
            <a:r>
              <a:rPr lang="de-DE" sz="1800" dirty="0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 game, </a:t>
            </a:r>
            <a:r>
              <a:rPr lang="de-DE" sz="1800" dirty="0" err="1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combining</a:t>
            </a:r>
            <a:r>
              <a:rPr lang="de-DE" sz="1800" dirty="0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de-DE" sz="1800" dirty="0">
                <a:solidFill>
                  <a:srgbClr val="1F74AD"/>
                </a:solidFill>
                <a:latin typeface="Calibri"/>
                <a:ea typeface="Calibri"/>
                <a:cs typeface="Calibri"/>
                <a:sym typeface="Calibri"/>
              </a:rPr>
              <a:t> Art and Game.</a:t>
            </a:r>
            <a:endParaRPr sz="1800" dirty="0">
              <a:solidFill>
                <a:srgbClr val="1F74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2183283" y="3942877"/>
            <a:ext cx="1659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cap="none">
                <a:solidFill>
                  <a:srgbClr val="1F74AD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  <a:endParaRPr sz="2000" cap="none">
              <a:solidFill>
                <a:srgbClr val="1F74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619" y="3854575"/>
            <a:ext cx="1594339" cy="115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Game controller with solid fill">
            <a:extLst>
              <a:ext uri="{FF2B5EF4-FFF2-40B4-BE49-F238E27FC236}">
                <a16:creationId xmlns:a16="http://schemas.microsoft.com/office/drawing/2014/main" id="{1BE89F77-7977-49B7-BC34-9F93EFE31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0583" y="1525664"/>
            <a:ext cx="914400" cy="914400"/>
          </a:xfrm>
          <a:prstGeom prst="rect">
            <a:avLst/>
          </a:prstGeom>
        </p:spPr>
      </p:pic>
      <p:pic>
        <p:nvPicPr>
          <p:cNvPr id="27" name="Graphic 26" descr="Excalibur with solid fill">
            <a:extLst>
              <a:ext uri="{FF2B5EF4-FFF2-40B4-BE49-F238E27FC236}">
                <a16:creationId xmlns:a16="http://schemas.microsoft.com/office/drawing/2014/main" id="{9300BB33-1AC2-4B47-9AA8-2997E799D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55828" y="1525664"/>
            <a:ext cx="914400" cy="914400"/>
          </a:xfrm>
          <a:prstGeom prst="rect">
            <a:avLst/>
          </a:prstGeom>
        </p:spPr>
      </p:pic>
      <p:pic>
        <p:nvPicPr>
          <p:cNvPr id="28" name="Graphic 27" descr="Artificial Intelligence with solid fill">
            <a:extLst>
              <a:ext uri="{FF2B5EF4-FFF2-40B4-BE49-F238E27FC236}">
                <a16:creationId xmlns:a16="http://schemas.microsoft.com/office/drawing/2014/main" id="{0FF99895-6EB7-416D-88FA-67229A762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27467" y="1498810"/>
            <a:ext cx="914400" cy="914400"/>
          </a:xfrm>
          <a:prstGeom prst="rect">
            <a:avLst/>
          </a:prstGeom>
        </p:spPr>
      </p:pic>
      <p:pic>
        <p:nvPicPr>
          <p:cNvPr id="29" name="Graphic 28" descr="Puppet with solid fill">
            <a:extLst>
              <a:ext uri="{FF2B5EF4-FFF2-40B4-BE49-F238E27FC236}">
                <a16:creationId xmlns:a16="http://schemas.microsoft.com/office/drawing/2014/main" id="{6C824EEA-5D94-4980-9694-14D293B923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710070" y="1498810"/>
            <a:ext cx="914400" cy="914400"/>
          </a:xfrm>
          <a:prstGeom prst="rect">
            <a:avLst/>
          </a:prstGeom>
        </p:spPr>
      </p:pic>
      <p:pic>
        <p:nvPicPr>
          <p:cNvPr id="30" name="Graphic 29" descr="Grinning with tears of joy face with solid fill with solid fill">
            <a:extLst>
              <a:ext uri="{FF2B5EF4-FFF2-40B4-BE49-F238E27FC236}">
                <a16:creationId xmlns:a16="http://schemas.microsoft.com/office/drawing/2014/main" id="{66BE18BC-6222-4EE9-B66C-6E47EC44C6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6566" y="149881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2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38326" y="535563"/>
            <a:ext cx="218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 A+G </a:t>
            </a:r>
            <a:r>
              <a:rPr lang="de-DE" sz="1800" dirty="0" err="1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works</a:t>
            </a:r>
            <a:endParaRPr sz="1800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7E735DF-ECCC-4608-B73B-B059A572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62" y="0"/>
            <a:ext cx="584515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>
          <a:blip r:embed="rId3"/>
          <a:srcRect/>
          <a:stretch/>
        </p:blipFill>
        <p:spPr>
          <a:xfrm>
            <a:off x="107480" y="0"/>
            <a:ext cx="892903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329549" y="1576649"/>
            <a:ext cx="76893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 b="1" baseline="30000" dirty="0">
                <a:solidFill>
                  <a:schemeClr val="lt1"/>
                </a:solidFill>
              </a:rPr>
              <a:t>Project Management</a:t>
            </a:r>
            <a:endParaRPr sz="8800" b="1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21675" y="2951675"/>
            <a:ext cx="511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Gamedevs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games of the future</a:t>
            </a:r>
            <a:endParaRPr lang="en-US" sz="24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PLANING</a:t>
            </a:r>
            <a:endParaRPr sz="2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238326" y="535563"/>
            <a:ext cx="218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@RUP</a:t>
            </a:r>
            <a:endParaRPr sz="18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r="16422"/>
          <a:stretch/>
        </p:blipFill>
        <p:spPr>
          <a:xfrm>
            <a:off x="428892" y="1136163"/>
            <a:ext cx="5078876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Management</a:t>
            </a:r>
            <a:endParaRPr sz="2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238326" y="535563"/>
            <a:ext cx="218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@Risk</a:t>
            </a:r>
            <a:endParaRPr sz="1800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63AA7-5D74-4DBA-8238-8E24ACD8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53" y="1136163"/>
            <a:ext cx="6073494" cy="37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3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209751" y="116418"/>
            <a:ext cx="7030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SCRUM</a:t>
            </a:r>
            <a:endParaRPr sz="2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238325" y="535575"/>
            <a:ext cx="293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Why we do not waterfall</a:t>
            </a:r>
            <a:endParaRPr sz="18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t="15009"/>
          <a:stretch/>
        </p:blipFill>
        <p:spPr>
          <a:xfrm>
            <a:off x="0" y="869150"/>
            <a:ext cx="9144000" cy="42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On-screen Show (16:9)</PresentationFormat>
  <Paragraphs>85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Noto Sans Symbols</vt:lpstr>
      <vt:lpstr>Source Sans Pro</vt:lpstr>
      <vt:lpstr>Calibri</vt:lpstr>
      <vt:lpstr>Arial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Albert</dc:creator>
  <cp:lastModifiedBy>Danilo Mischke</cp:lastModifiedBy>
  <cp:revision>17</cp:revision>
  <dcterms:modified xsi:type="dcterms:W3CDTF">2022-06-22T13:44:58Z</dcterms:modified>
</cp:coreProperties>
</file>